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71" r:id="rId18"/>
    <p:sldId id="312" r:id="rId19"/>
    <p:sldId id="313" r:id="rId20"/>
    <p:sldId id="314" r:id="rId21"/>
    <p:sldId id="315" r:id="rId22"/>
    <p:sldId id="316" r:id="rId23"/>
    <p:sldId id="317" r:id="rId24"/>
    <p:sldId id="319" r:id="rId25"/>
    <p:sldId id="320" r:id="rId26"/>
    <p:sldId id="31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7156" autoAdjust="0"/>
  </p:normalViewPr>
  <p:slideViewPr>
    <p:cSldViewPr snapToGrid="0">
      <p:cViewPr varScale="1">
        <p:scale>
          <a:sx n="98" d="100"/>
          <a:sy n="98" d="100"/>
        </p:scale>
        <p:origin x="11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2024/2/16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8.gif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11" y="1021271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5382" y="2032184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1911" y="4325883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400</Words>
  <Application>Microsoft Macintosh PowerPoint</Application>
  <PresentationFormat>Widescreen</PresentationFormat>
  <Paragraphs>118</Paragraphs>
  <Slides>25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Coiny</vt:lpstr>
      <vt:lpstr>Pattaya</vt:lpstr>
      <vt:lpstr>UTM Ong Do Gia</vt:lpstr>
      <vt:lpstr>印品黑体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Ngọc Thuý</cp:lastModifiedBy>
  <cp:revision>55</cp:revision>
  <dcterms:created xsi:type="dcterms:W3CDTF">2022-07-25T07:57:40Z</dcterms:created>
  <dcterms:modified xsi:type="dcterms:W3CDTF">2024-02-16T05:20:26Z</dcterms:modified>
</cp:coreProperties>
</file>